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6" r:id="rId5"/>
    <p:sldId id="325" r:id="rId6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81125" y="3216275"/>
            <a:ext cx="9429750" cy="4254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5950" y="1268730"/>
            <a:ext cx="10960100" cy="4737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00080" y="1724660"/>
            <a:ext cx="495300" cy="3994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0550" y="1268730"/>
            <a:ext cx="11010900" cy="478155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0800080" y="1724660"/>
            <a:ext cx="495300" cy="3994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00080" y="3633470"/>
            <a:ext cx="495300" cy="3994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478020" y="5489575"/>
            <a:ext cx="1254125" cy="3994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" grpId="1" animBg="1"/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1341120"/>
            <a:ext cx="10979150" cy="4489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42440" y="1724660"/>
            <a:ext cx="2239010" cy="410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2950" y="4122420"/>
            <a:ext cx="2487295" cy="4102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09320" y="4638040"/>
            <a:ext cx="8206740" cy="11925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2025-12-17T01:06:19Z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